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Masters/slideMaster1.xml" ContentType="application/vnd.openxmlformats-officedocument.presentationml.slideMaster+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11.xml" ContentType="application/vnd.openxmlformats-officedocument.presentationml.slideLayout+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
  </p:notesMasterIdLst>
  <p:sldIdLst>
    <p:sldId id="256" r:id="rId2"/>
    <p:sldId id="257" r:id="rId3"/>
    <p:sldId id="258" r:id="rId4"/>
    <p:sldId id="260"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912" autoAdjust="0"/>
  </p:normalViewPr>
  <p:slideViewPr>
    <p:cSldViewPr snapToGrid="0">
      <p:cViewPr>
        <p:scale>
          <a:sx n="66" d="100"/>
          <a:sy n="66" d="100"/>
        </p:scale>
        <p:origin x="678" y="6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13" Type="http://schemas.openxmlformats.org/officeDocument/2006/relationships/customXml" Target="../customXml/item3.xml"/><Relationship Id="rId3" Type="http://schemas.openxmlformats.org/officeDocument/2006/relationships/slide" Target="slides/slide2.xml"/><Relationship Id="rId7" Type="http://schemas.openxmlformats.org/officeDocument/2006/relationships/presProps" Target="presProps.xml"/><Relationship Id="rId12" Type="http://schemas.openxmlformats.org/officeDocument/2006/relationships/customXml" Target="../customXml/item2.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customXml" Target="../customXml/item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8AFC07-C245-4F02-936B-618F361AC3F5}" type="datetimeFigureOut">
              <a:rPr lang="en-CA" smtClean="0"/>
              <a:t>2021-07-22</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E39AF2-7D4B-4946-9ED8-FD783461E403}" type="slidenum">
              <a:rPr lang="en-CA" smtClean="0"/>
              <a:t>‹#›</a:t>
            </a:fld>
            <a:endParaRPr lang="en-CA"/>
          </a:p>
        </p:txBody>
      </p:sp>
    </p:spTree>
    <p:extLst>
      <p:ext uri="{BB962C8B-B14F-4D97-AF65-F5344CB8AC3E}">
        <p14:creationId xmlns:p14="http://schemas.microsoft.com/office/powerpoint/2010/main" val="1156310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FE39AF2-7D4B-4946-9ED8-FD783461E403}" type="slidenum">
              <a:rPr lang="en-CA" smtClean="0"/>
              <a:t>1</a:t>
            </a:fld>
            <a:endParaRPr lang="en-CA"/>
          </a:p>
        </p:txBody>
      </p:sp>
    </p:spTree>
    <p:extLst>
      <p:ext uri="{BB962C8B-B14F-4D97-AF65-F5344CB8AC3E}">
        <p14:creationId xmlns:p14="http://schemas.microsoft.com/office/powerpoint/2010/main" val="3580339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FE39AF2-7D4B-4946-9ED8-FD783461E403}" type="slidenum">
              <a:rPr lang="en-CA" smtClean="0"/>
              <a:t>2</a:t>
            </a:fld>
            <a:endParaRPr lang="en-CA"/>
          </a:p>
        </p:txBody>
      </p:sp>
    </p:spTree>
    <p:extLst>
      <p:ext uri="{BB962C8B-B14F-4D97-AF65-F5344CB8AC3E}">
        <p14:creationId xmlns:p14="http://schemas.microsoft.com/office/powerpoint/2010/main" val="266068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1D66593-2767-4646-8DA2-4D06F5CCA58C}" type="slidenum">
              <a:rPr lang="en-CA" smtClean="0"/>
              <a:t>4</a:t>
            </a:fld>
            <a:endParaRPr lang="en-CA"/>
          </a:p>
        </p:txBody>
      </p:sp>
    </p:spTree>
    <p:extLst>
      <p:ext uri="{BB962C8B-B14F-4D97-AF65-F5344CB8AC3E}">
        <p14:creationId xmlns:p14="http://schemas.microsoft.com/office/powerpoint/2010/main" val="883204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DC6B1-5348-4412-9B31-C8C5D4C9B7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231B900D-3BBC-448A-AEEB-39BC5AE9CF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93028260-16F4-4E3D-8853-7F7AEF8B2426}"/>
              </a:ext>
            </a:extLst>
          </p:cNvPr>
          <p:cNvSpPr>
            <a:spLocks noGrp="1"/>
          </p:cNvSpPr>
          <p:nvPr>
            <p:ph type="dt" sz="half" idx="10"/>
          </p:nvPr>
        </p:nvSpPr>
        <p:spPr/>
        <p:txBody>
          <a:bodyPr/>
          <a:lstStyle/>
          <a:p>
            <a:fld id="{7B8D1171-ECC4-4B19-B41F-CAC7AAD3170F}" type="datetimeFigureOut">
              <a:rPr lang="en-CA" smtClean="0"/>
              <a:t>2021-07-22</a:t>
            </a:fld>
            <a:endParaRPr lang="en-CA"/>
          </a:p>
        </p:txBody>
      </p:sp>
      <p:sp>
        <p:nvSpPr>
          <p:cNvPr id="5" name="Footer Placeholder 4">
            <a:extLst>
              <a:ext uri="{FF2B5EF4-FFF2-40B4-BE49-F238E27FC236}">
                <a16:creationId xmlns:a16="http://schemas.microsoft.com/office/drawing/2014/main" id="{E91981C1-A90C-4FFA-87C1-34AD7059368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C321D42-317F-4F42-8CA2-972684234547}"/>
              </a:ext>
            </a:extLst>
          </p:cNvPr>
          <p:cNvSpPr>
            <a:spLocks noGrp="1"/>
          </p:cNvSpPr>
          <p:nvPr>
            <p:ph type="sldNum" sz="quarter" idx="12"/>
          </p:nvPr>
        </p:nvSpPr>
        <p:spPr/>
        <p:txBody>
          <a:bodyPr/>
          <a:lstStyle/>
          <a:p>
            <a:fld id="{B2174B92-A8A7-4347-A79A-F6038D0D5C05}" type="slidenum">
              <a:rPr lang="en-CA" smtClean="0"/>
              <a:t>‹#›</a:t>
            </a:fld>
            <a:endParaRPr lang="en-CA"/>
          </a:p>
        </p:txBody>
      </p:sp>
    </p:spTree>
    <p:extLst>
      <p:ext uri="{BB962C8B-B14F-4D97-AF65-F5344CB8AC3E}">
        <p14:creationId xmlns:p14="http://schemas.microsoft.com/office/powerpoint/2010/main" val="300337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B6338-E04B-4C65-89E7-336ABF54220D}"/>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CA7901E-E1B2-4B87-A4AF-561CF73F52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289607E-3B42-465E-8B00-806063E370C7}"/>
              </a:ext>
            </a:extLst>
          </p:cNvPr>
          <p:cNvSpPr>
            <a:spLocks noGrp="1"/>
          </p:cNvSpPr>
          <p:nvPr>
            <p:ph type="dt" sz="half" idx="10"/>
          </p:nvPr>
        </p:nvSpPr>
        <p:spPr/>
        <p:txBody>
          <a:bodyPr/>
          <a:lstStyle/>
          <a:p>
            <a:fld id="{7B8D1171-ECC4-4B19-B41F-CAC7AAD3170F}" type="datetimeFigureOut">
              <a:rPr lang="en-CA" smtClean="0"/>
              <a:t>2021-07-22</a:t>
            </a:fld>
            <a:endParaRPr lang="en-CA"/>
          </a:p>
        </p:txBody>
      </p:sp>
      <p:sp>
        <p:nvSpPr>
          <p:cNvPr id="5" name="Footer Placeholder 4">
            <a:extLst>
              <a:ext uri="{FF2B5EF4-FFF2-40B4-BE49-F238E27FC236}">
                <a16:creationId xmlns:a16="http://schemas.microsoft.com/office/drawing/2014/main" id="{E180350C-E812-44E8-A457-98E007373E4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014C513-6EB5-4DA8-BD5A-4873BDCAEBCC}"/>
              </a:ext>
            </a:extLst>
          </p:cNvPr>
          <p:cNvSpPr>
            <a:spLocks noGrp="1"/>
          </p:cNvSpPr>
          <p:nvPr>
            <p:ph type="sldNum" sz="quarter" idx="12"/>
          </p:nvPr>
        </p:nvSpPr>
        <p:spPr/>
        <p:txBody>
          <a:bodyPr/>
          <a:lstStyle/>
          <a:p>
            <a:fld id="{B2174B92-A8A7-4347-A79A-F6038D0D5C05}" type="slidenum">
              <a:rPr lang="en-CA" smtClean="0"/>
              <a:t>‹#›</a:t>
            </a:fld>
            <a:endParaRPr lang="en-CA"/>
          </a:p>
        </p:txBody>
      </p:sp>
    </p:spTree>
    <p:extLst>
      <p:ext uri="{BB962C8B-B14F-4D97-AF65-F5344CB8AC3E}">
        <p14:creationId xmlns:p14="http://schemas.microsoft.com/office/powerpoint/2010/main" val="3373864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7844FC-AEB3-4CD0-A768-21E26423C7A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FA6330F-2CC5-4CF6-BE66-DE1DCED03B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63DF686-5D0E-455B-A4B9-FA12E1220F73}"/>
              </a:ext>
            </a:extLst>
          </p:cNvPr>
          <p:cNvSpPr>
            <a:spLocks noGrp="1"/>
          </p:cNvSpPr>
          <p:nvPr>
            <p:ph type="dt" sz="half" idx="10"/>
          </p:nvPr>
        </p:nvSpPr>
        <p:spPr/>
        <p:txBody>
          <a:bodyPr/>
          <a:lstStyle/>
          <a:p>
            <a:fld id="{7B8D1171-ECC4-4B19-B41F-CAC7AAD3170F}" type="datetimeFigureOut">
              <a:rPr lang="en-CA" smtClean="0"/>
              <a:t>2021-07-22</a:t>
            </a:fld>
            <a:endParaRPr lang="en-CA"/>
          </a:p>
        </p:txBody>
      </p:sp>
      <p:sp>
        <p:nvSpPr>
          <p:cNvPr id="5" name="Footer Placeholder 4">
            <a:extLst>
              <a:ext uri="{FF2B5EF4-FFF2-40B4-BE49-F238E27FC236}">
                <a16:creationId xmlns:a16="http://schemas.microsoft.com/office/drawing/2014/main" id="{157E3D16-5D1C-459E-BA01-492B9765F7B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38D8AFA-EB77-4E39-AB2E-C75B15DA2D10}"/>
              </a:ext>
            </a:extLst>
          </p:cNvPr>
          <p:cNvSpPr>
            <a:spLocks noGrp="1"/>
          </p:cNvSpPr>
          <p:nvPr>
            <p:ph type="sldNum" sz="quarter" idx="12"/>
          </p:nvPr>
        </p:nvSpPr>
        <p:spPr/>
        <p:txBody>
          <a:bodyPr/>
          <a:lstStyle/>
          <a:p>
            <a:fld id="{B2174B92-A8A7-4347-A79A-F6038D0D5C05}" type="slidenum">
              <a:rPr lang="en-CA" smtClean="0"/>
              <a:t>‹#›</a:t>
            </a:fld>
            <a:endParaRPr lang="en-CA"/>
          </a:p>
        </p:txBody>
      </p:sp>
    </p:spTree>
    <p:extLst>
      <p:ext uri="{BB962C8B-B14F-4D97-AF65-F5344CB8AC3E}">
        <p14:creationId xmlns:p14="http://schemas.microsoft.com/office/powerpoint/2010/main" val="2294866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872D4-74E7-4512-AB23-AF0999300E88}"/>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97D311A-BD17-4906-874E-7B71E4475F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64CD76B-AA30-42C8-9B4C-AD2C914F74C2}"/>
              </a:ext>
            </a:extLst>
          </p:cNvPr>
          <p:cNvSpPr>
            <a:spLocks noGrp="1"/>
          </p:cNvSpPr>
          <p:nvPr>
            <p:ph type="dt" sz="half" idx="10"/>
          </p:nvPr>
        </p:nvSpPr>
        <p:spPr/>
        <p:txBody>
          <a:bodyPr/>
          <a:lstStyle/>
          <a:p>
            <a:fld id="{7B8D1171-ECC4-4B19-B41F-CAC7AAD3170F}" type="datetimeFigureOut">
              <a:rPr lang="en-CA" smtClean="0"/>
              <a:t>2021-07-22</a:t>
            </a:fld>
            <a:endParaRPr lang="en-CA"/>
          </a:p>
        </p:txBody>
      </p:sp>
      <p:sp>
        <p:nvSpPr>
          <p:cNvPr id="5" name="Footer Placeholder 4">
            <a:extLst>
              <a:ext uri="{FF2B5EF4-FFF2-40B4-BE49-F238E27FC236}">
                <a16:creationId xmlns:a16="http://schemas.microsoft.com/office/drawing/2014/main" id="{2364F0AB-C196-4462-9DCF-A87FC1A07C9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6F73DB3-D505-416F-8111-79A54148E8D3}"/>
              </a:ext>
            </a:extLst>
          </p:cNvPr>
          <p:cNvSpPr>
            <a:spLocks noGrp="1"/>
          </p:cNvSpPr>
          <p:nvPr>
            <p:ph type="sldNum" sz="quarter" idx="12"/>
          </p:nvPr>
        </p:nvSpPr>
        <p:spPr/>
        <p:txBody>
          <a:bodyPr/>
          <a:lstStyle/>
          <a:p>
            <a:fld id="{B2174B92-A8A7-4347-A79A-F6038D0D5C05}" type="slidenum">
              <a:rPr lang="en-CA" smtClean="0"/>
              <a:t>‹#›</a:t>
            </a:fld>
            <a:endParaRPr lang="en-CA"/>
          </a:p>
        </p:txBody>
      </p:sp>
    </p:spTree>
    <p:extLst>
      <p:ext uri="{BB962C8B-B14F-4D97-AF65-F5344CB8AC3E}">
        <p14:creationId xmlns:p14="http://schemas.microsoft.com/office/powerpoint/2010/main" val="3613448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C909E-7C69-489D-910E-4F7F303748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50A63409-4B97-4DAB-AE72-E96C96EDB3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374F3F-EBC9-47FE-B72B-2547E3D33107}"/>
              </a:ext>
            </a:extLst>
          </p:cNvPr>
          <p:cNvSpPr>
            <a:spLocks noGrp="1"/>
          </p:cNvSpPr>
          <p:nvPr>
            <p:ph type="dt" sz="half" idx="10"/>
          </p:nvPr>
        </p:nvSpPr>
        <p:spPr/>
        <p:txBody>
          <a:bodyPr/>
          <a:lstStyle/>
          <a:p>
            <a:fld id="{7B8D1171-ECC4-4B19-B41F-CAC7AAD3170F}" type="datetimeFigureOut">
              <a:rPr lang="en-CA" smtClean="0"/>
              <a:t>2021-07-22</a:t>
            </a:fld>
            <a:endParaRPr lang="en-CA"/>
          </a:p>
        </p:txBody>
      </p:sp>
      <p:sp>
        <p:nvSpPr>
          <p:cNvPr id="5" name="Footer Placeholder 4">
            <a:extLst>
              <a:ext uri="{FF2B5EF4-FFF2-40B4-BE49-F238E27FC236}">
                <a16:creationId xmlns:a16="http://schemas.microsoft.com/office/drawing/2014/main" id="{A0120C2D-42C4-439B-8FEF-968AE485DBC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39B95DE-2E97-4D8D-A1E2-54E668FD75E6}"/>
              </a:ext>
            </a:extLst>
          </p:cNvPr>
          <p:cNvSpPr>
            <a:spLocks noGrp="1"/>
          </p:cNvSpPr>
          <p:nvPr>
            <p:ph type="sldNum" sz="quarter" idx="12"/>
          </p:nvPr>
        </p:nvSpPr>
        <p:spPr/>
        <p:txBody>
          <a:bodyPr/>
          <a:lstStyle/>
          <a:p>
            <a:fld id="{B2174B92-A8A7-4347-A79A-F6038D0D5C05}" type="slidenum">
              <a:rPr lang="en-CA" smtClean="0"/>
              <a:t>‹#›</a:t>
            </a:fld>
            <a:endParaRPr lang="en-CA"/>
          </a:p>
        </p:txBody>
      </p:sp>
    </p:spTree>
    <p:extLst>
      <p:ext uri="{BB962C8B-B14F-4D97-AF65-F5344CB8AC3E}">
        <p14:creationId xmlns:p14="http://schemas.microsoft.com/office/powerpoint/2010/main" val="30981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7AE90-7CAD-45E5-8645-CEB502E2B63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D872D8E-61FF-4E20-8B43-50112A2B98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AFF6AD9F-34FC-49E6-9C50-0639FEA7A9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7ED155EA-5ADE-4008-99CA-424BDAE3E4D9}"/>
              </a:ext>
            </a:extLst>
          </p:cNvPr>
          <p:cNvSpPr>
            <a:spLocks noGrp="1"/>
          </p:cNvSpPr>
          <p:nvPr>
            <p:ph type="dt" sz="half" idx="10"/>
          </p:nvPr>
        </p:nvSpPr>
        <p:spPr/>
        <p:txBody>
          <a:bodyPr/>
          <a:lstStyle/>
          <a:p>
            <a:fld id="{7B8D1171-ECC4-4B19-B41F-CAC7AAD3170F}" type="datetimeFigureOut">
              <a:rPr lang="en-CA" smtClean="0"/>
              <a:t>2021-07-22</a:t>
            </a:fld>
            <a:endParaRPr lang="en-CA"/>
          </a:p>
        </p:txBody>
      </p:sp>
      <p:sp>
        <p:nvSpPr>
          <p:cNvPr id="6" name="Footer Placeholder 5">
            <a:extLst>
              <a:ext uri="{FF2B5EF4-FFF2-40B4-BE49-F238E27FC236}">
                <a16:creationId xmlns:a16="http://schemas.microsoft.com/office/drawing/2014/main" id="{F5005F58-E6B6-48F4-B469-E6AD9C886A6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176D6462-D29C-48A3-A89B-1C8B7A1BBC6C}"/>
              </a:ext>
            </a:extLst>
          </p:cNvPr>
          <p:cNvSpPr>
            <a:spLocks noGrp="1"/>
          </p:cNvSpPr>
          <p:nvPr>
            <p:ph type="sldNum" sz="quarter" idx="12"/>
          </p:nvPr>
        </p:nvSpPr>
        <p:spPr/>
        <p:txBody>
          <a:bodyPr/>
          <a:lstStyle/>
          <a:p>
            <a:fld id="{B2174B92-A8A7-4347-A79A-F6038D0D5C05}" type="slidenum">
              <a:rPr lang="en-CA" smtClean="0"/>
              <a:t>‹#›</a:t>
            </a:fld>
            <a:endParaRPr lang="en-CA"/>
          </a:p>
        </p:txBody>
      </p:sp>
    </p:spTree>
    <p:extLst>
      <p:ext uri="{BB962C8B-B14F-4D97-AF65-F5344CB8AC3E}">
        <p14:creationId xmlns:p14="http://schemas.microsoft.com/office/powerpoint/2010/main" val="2019268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6E10C-7F18-464B-9042-E63AC89823A3}"/>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13812A5-BFF0-4B4F-A1DA-9C55EFD74F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B754C5-F029-4367-8DE4-EF3B415B4D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991917E8-9A08-4656-B435-83211A3E70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A2E2EA-EF2F-4632-8F3A-3423C09D99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2F7568F1-4DEE-43D7-A85E-69DF9FE8590E}"/>
              </a:ext>
            </a:extLst>
          </p:cNvPr>
          <p:cNvSpPr>
            <a:spLocks noGrp="1"/>
          </p:cNvSpPr>
          <p:nvPr>
            <p:ph type="dt" sz="half" idx="10"/>
          </p:nvPr>
        </p:nvSpPr>
        <p:spPr/>
        <p:txBody>
          <a:bodyPr/>
          <a:lstStyle/>
          <a:p>
            <a:fld id="{7B8D1171-ECC4-4B19-B41F-CAC7AAD3170F}" type="datetimeFigureOut">
              <a:rPr lang="en-CA" smtClean="0"/>
              <a:t>2021-07-22</a:t>
            </a:fld>
            <a:endParaRPr lang="en-CA"/>
          </a:p>
        </p:txBody>
      </p:sp>
      <p:sp>
        <p:nvSpPr>
          <p:cNvPr id="8" name="Footer Placeholder 7">
            <a:extLst>
              <a:ext uri="{FF2B5EF4-FFF2-40B4-BE49-F238E27FC236}">
                <a16:creationId xmlns:a16="http://schemas.microsoft.com/office/drawing/2014/main" id="{7A3DA077-DA71-4B5E-B02B-92F8B435688D}"/>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C32935A9-EE67-4C1B-9CA0-CBA046FB99DA}"/>
              </a:ext>
            </a:extLst>
          </p:cNvPr>
          <p:cNvSpPr>
            <a:spLocks noGrp="1"/>
          </p:cNvSpPr>
          <p:nvPr>
            <p:ph type="sldNum" sz="quarter" idx="12"/>
          </p:nvPr>
        </p:nvSpPr>
        <p:spPr/>
        <p:txBody>
          <a:bodyPr/>
          <a:lstStyle/>
          <a:p>
            <a:fld id="{B2174B92-A8A7-4347-A79A-F6038D0D5C05}" type="slidenum">
              <a:rPr lang="en-CA" smtClean="0"/>
              <a:t>‹#›</a:t>
            </a:fld>
            <a:endParaRPr lang="en-CA"/>
          </a:p>
        </p:txBody>
      </p:sp>
    </p:spTree>
    <p:extLst>
      <p:ext uri="{BB962C8B-B14F-4D97-AF65-F5344CB8AC3E}">
        <p14:creationId xmlns:p14="http://schemas.microsoft.com/office/powerpoint/2010/main" val="3882215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5E84E-65EA-442C-A43E-C497250A77A6}"/>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6B98A63E-C1DD-49C5-BA7C-14ADFB8E1464}"/>
              </a:ext>
            </a:extLst>
          </p:cNvPr>
          <p:cNvSpPr>
            <a:spLocks noGrp="1"/>
          </p:cNvSpPr>
          <p:nvPr>
            <p:ph type="dt" sz="half" idx="10"/>
          </p:nvPr>
        </p:nvSpPr>
        <p:spPr/>
        <p:txBody>
          <a:bodyPr/>
          <a:lstStyle/>
          <a:p>
            <a:fld id="{7B8D1171-ECC4-4B19-B41F-CAC7AAD3170F}" type="datetimeFigureOut">
              <a:rPr lang="en-CA" smtClean="0"/>
              <a:t>2021-07-22</a:t>
            </a:fld>
            <a:endParaRPr lang="en-CA"/>
          </a:p>
        </p:txBody>
      </p:sp>
      <p:sp>
        <p:nvSpPr>
          <p:cNvPr id="4" name="Footer Placeholder 3">
            <a:extLst>
              <a:ext uri="{FF2B5EF4-FFF2-40B4-BE49-F238E27FC236}">
                <a16:creationId xmlns:a16="http://schemas.microsoft.com/office/drawing/2014/main" id="{31CC5B65-E058-44E3-B8FE-A457B5613725}"/>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C17B9ABA-F2E0-48F9-AC96-E690676E1D71}"/>
              </a:ext>
            </a:extLst>
          </p:cNvPr>
          <p:cNvSpPr>
            <a:spLocks noGrp="1"/>
          </p:cNvSpPr>
          <p:nvPr>
            <p:ph type="sldNum" sz="quarter" idx="12"/>
          </p:nvPr>
        </p:nvSpPr>
        <p:spPr/>
        <p:txBody>
          <a:bodyPr/>
          <a:lstStyle/>
          <a:p>
            <a:fld id="{B2174B92-A8A7-4347-A79A-F6038D0D5C05}" type="slidenum">
              <a:rPr lang="en-CA" smtClean="0"/>
              <a:t>‹#›</a:t>
            </a:fld>
            <a:endParaRPr lang="en-CA"/>
          </a:p>
        </p:txBody>
      </p:sp>
    </p:spTree>
    <p:extLst>
      <p:ext uri="{BB962C8B-B14F-4D97-AF65-F5344CB8AC3E}">
        <p14:creationId xmlns:p14="http://schemas.microsoft.com/office/powerpoint/2010/main" val="844547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374492-45A8-4E26-9A2A-B863E032740C}"/>
              </a:ext>
            </a:extLst>
          </p:cNvPr>
          <p:cNvSpPr>
            <a:spLocks noGrp="1"/>
          </p:cNvSpPr>
          <p:nvPr>
            <p:ph type="dt" sz="half" idx="10"/>
          </p:nvPr>
        </p:nvSpPr>
        <p:spPr/>
        <p:txBody>
          <a:bodyPr/>
          <a:lstStyle/>
          <a:p>
            <a:fld id="{7B8D1171-ECC4-4B19-B41F-CAC7AAD3170F}" type="datetimeFigureOut">
              <a:rPr lang="en-CA" smtClean="0"/>
              <a:t>2021-07-22</a:t>
            </a:fld>
            <a:endParaRPr lang="en-CA"/>
          </a:p>
        </p:txBody>
      </p:sp>
      <p:sp>
        <p:nvSpPr>
          <p:cNvPr id="3" name="Footer Placeholder 2">
            <a:extLst>
              <a:ext uri="{FF2B5EF4-FFF2-40B4-BE49-F238E27FC236}">
                <a16:creationId xmlns:a16="http://schemas.microsoft.com/office/drawing/2014/main" id="{B1F9F52F-0233-4E89-BD89-C74ADD762E98}"/>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AC4FA986-2356-430C-9A89-F9FE281354A0}"/>
              </a:ext>
            </a:extLst>
          </p:cNvPr>
          <p:cNvSpPr>
            <a:spLocks noGrp="1"/>
          </p:cNvSpPr>
          <p:nvPr>
            <p:ph type="sldNum" sz="quarter" idx="12"/>
          </p:nvPr>
        </p:nvSpPr>
        <p:spPr/>
        <p:txBody>
          <a:bodyPr/>
          <a:lstStyle/>
          <a:p>
            <a:fld id="{B2174B92-A8A7-4347-A79A-F6038D0D5C05}" type="slidenum">
              <a:rPr lang="en-CA" smtClean="0"/>
              <a:t>‹#›</a:t>
            </a:fld>
            <a:endParaRPr lang="en-CA"/>
          </a:p>
        </p:txBody>
      </p:sp>
    </p:spTree>
    <p:extLst>
      <p:ext uri="{BB962C8B-B14F-4D97-AF65-F5344CB8AC3E}">
        <p14:creationId xmlns:p14="http://schemas.microsoft.com/office/powerpoint/2010/main" val="962512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8F76E-4741-40A2-A50C-E9F12DCDEC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A27F858-06F7-4278-90EF-2DF7EED0AB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727855A1-F0B4-43DD-8A64-761A81D401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806617-A203-453E-A6F9-2E53FCEE1CE6}"/>
              </a:ext>
            </a:extLst>
          </p:cNvPr>
          <p:cNvSpPr>
            <a:spLocks noGrp="1"/>
          </p:cNvSpPr>
          <p:nvPr>
            <p:ph type="dt" sz="half" idx="10"/>
          </p:nvPr>
        </p:nvSpPr>
        <p:spPr/>
        <p:txBody>
          <a:bodyPr/>
          <a:lstStyle/>
          <a:p>
            <a:fld id="{7B8D1171-ECC4-4B19-B41F-CAC7AAD3170F}" type="datetimeFigureOut">
              <a:rPr lang="en-CA" smtClean="0"/>
              <a:t>2021-07-22</a:t>
            </a:fld>
            <a:endParaRPr lang="en-CA"/>
          </a:p>
        </p:txBody>
      </p:sp>
      <p:sp>
        <p:nvSpPr>
          <p:cNvPr id="6" name="Footer Placeholder 5">
            <a:extLst>
              <a:ext uri="{FF2B5EF4-FFF2-40B4-BE49-F238E27FC236}">
                <a16:creationId xmlns:a16="http://schemas.microsoft.com/office/drawing/2014/main" id="{D8E657B1-D993-44B5-BE52-C97CEC04CF1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C5B1859-1F7E-4587-9EBD-0FAEFE193713}"/>
              </a:ext>
            </a:extLst>
          </p:cNvPr>
          <p:cNvSpPr>
            <a:spLocks noGrp="1"/>
          </p:cNvSpPr>
          <p:nvPr>
            <p:ph type="sldNum" sz="quarter" idx="12"/>
          </p:nvPr>
        </p:nvSpPr>
        <p:spPr/>
        <p:txBody>
          <a:bodyPr/>
          <a:lstStyle/>
          <a:p>
            <a:fld id="{B2174B92-A8A7-4347-A79A-F6038D0D5C05}" type="slidenum">
              <a:rPr lang="en-CA" smtClean="0"/>
              <a:t>‹#›</a:t>
            </a:fld>
            <a:endParaRPr lang="en-CA"/>
          </a:p>
        </p:txBody>
      </p:sp>
    </p:spTree>
    <p:extLst>
      <p:ext uri="{BB962C8B-B14F-4D97-AF65-F5344CB8AC3E}">
        <p14:creationId xmlns:p14="http://schemas.microsoft.com/office/powerpoint/2010/main" val="2924948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5F445-CCD1-4DF8-B061-A46841BFF2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05FC5791-8DFC-40C0-84CF-BC89865971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7458EC0B-D051-44DD-A460-377E2DDF08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F6FBEF-4CC7-4179-9BB6-849C6DB6928C}"/>
              </a:ext>
            </a:extLst>
          </p:cNvPr>
          <p:cNvSpPr>
            <a:spLocks noGrp="1"/>
          </p:cNvSpPr>
          <p:nvPr>
            <p:ph type="dt" sz="half" idx="10"/>
          </p:nvPr>
        </p:nvSpPr>
        <p:spPr/>
        <p:txBody>
          <a:bodyPr/>
          <a:lstStyle/>
          <a:p>
            <a:fld id="{7B8D1171-ECC4-4B19-B41F-CAC7AAD3170F}" type="datetimeFigureOut">
              <a:rPr lang="en-CA" smtClean="0"/>
              <a:t>2021-07-22</a:t>
            </a:fld>
            <a:endParaRPr lang="en-CA"/>
          </a:p>
        </p:txBody>
      </p:sp>
      <p:sp>
        <p:nvSpPr>
          <p:cNvPr id="6" name="Footer Placeholder 5">
            <a:extLst>
              <a:ext uri="{FF2B5EF4-FFF2-40B4-BE49-F238E27FC236}">
                <a16:creationId xmlns:a16="http://schemas.microsoft.com/office/drawing/2014/main" id="{F13652B6-EB98-4ED2-8107-A7CA400812B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1059542-2D28-4EB8-8CF8-4242F8EC6BC1}"/>
              </a:ext>
            </a:extLst>
          </p:cNvPr>
          <p:cNvSpPr>
            <a:spLocks noGrp="1"/>
          </p:cNvSpPr>
          <p:nvPr>
            <p:ph type="sldNum" sz="quarter" idx="12"/>
          </p:nvPr>
        </p:nvSpPr>
        <p:spPr/>
        <p:txBody>
          <a:bodyPr/>
          <a:lstStyle/>
          <a:p>
            <a:fld id="{B2174B92-A8A7-4347-A79A-F6038D0D5C05}" type="slidenum">
              <a:rPr lang="en-CA" smtClean="0"/>
              <a:t>‹#›</a:t>
            </a:fld>
            <a:endParaRPr lang="en-CA"/>
          </a:p>
        </p:txBody>
      </p:sp>
    </p:spTree>
    <p:extLst>
      <p:ext uri="{BB962C8B-B14F-4D97-AF65-F5344CB8AC3E}">
        <p14:creationId xmlns:p14="http://schemas.microsoft.com/office/powerpoint/2010/main" val="3871643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5BF7B4-69F9-4EB6-9ECF-11BE074DF3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E81E0F28-E65C-409D-9D0B-34B0F8A679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68F2828-8D00-42F2-92E6-8A50F7A7D6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8D1171-ECC4-4B19-B41F-CAC7AAD3170F}" type="datetimeFigureOut">
              <a:rPr lang="en-CA" smtClean="0"/>
              <a:t>2021-07-22</a:t>
            </a:fld>
            <a:endParaRPr lang="en-CA"/>
          </a:p>
        </p:txBody>
      </p:sp>
      <p:sp>
        <p:nvSpPr>
          <p:cNvPr id="5" name="Footer Placeholder 4">
            <a:extLst>
              <a:ext uri="{FF2B5EF4-FFF2-40B4-BE49-F238E27FC236}">
                <a16:creationId xmlns:a16="http://schemas.microsoft.com/office/drawing/2014/main" id="{0A59B705-6516-4790-AF3E-623F049B47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ADA6EF2C-2272-4792-95B2-0E7FA7E7B1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174B92-A8A7-4347-A79A-F6038D0D5C05}" type="slidenum">
              <a:rPr lang="en-CA" smtClean="0"/>
              <a:t>‹#›</a:t>
            </a:fld>
            <a:endParaRPr lang="en-CA"/>
          </a:p>
        </p:txBody>
      </p:sp>
    </p:spTree>
    <p:extLst>
      <p:ext uri="{BB962C8B-B14F-4D97-AF65-F5344CB8AC3E}">
        <p14:creationId xmlns:p14="http://schemas.microsoft.com/office/powerpoint/2010/main" val="4198825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EF69F8-5BD1-4D06-A5E8-0140768B490C}"/>
              </a:ext>
            </a:extLst>
          </p:cNvPr>
          <p:cNvSpPr>
            <a:spLocks noGrp="1"/>
          </p:cNvSpPr>
          <p:nvPr>
            <p:ph type="ctrTitle"/>
          </p:nvPr>
        </p:nvSpPr>
        <p:spPr>
          <a:xfrm>
            <a:off x="1524000" y="2891719"/>
            <a:ext cx="9144000" cy="1074561"/>
          </a:xfrm>
        </p:spPr>
        <p:txBody>
          <a:bodyPr/>
          <a:lstStyle/>
          <a:p>
            <a:r>
              <a:rPr lang="en-CA" dirty="0"/>
              <a:t>Land Acknowledgment</a:t>
            </a:r>
          </a:p>
        </p:txBody>
      </p:sp>
      <p:sp>
        <p:nvSpPr>
          <p:cNvPr id="5" name="Subtitle 4">
            <a:extLst>
              <a:ext uri="{FF2B5EF4-FFF2-40B4-BE49-F238E27FC236}">
                <a16:creationId xmlns:a16="http://schemas.microsoft.com/office/drawing/2014/main" id="{6B3784EF-B304-44F4-8495-92A7DE5300D5}"/>
              </a:ext>
            </a:extLst>
          </p:cNvPr>
          <p:cNvSpPr>
            <a:spLocks noGrp="1"/>
          </p:cNvSpPr>
          <p:nvPr>
            <p:ph type="subTitle" idx="1"/>
          </p:nvPr>
        </p:nvSpPr>
        <p:spPr>
          <a:xfrm>
            <a:off x="1590675" y="2239963"/>
            <a:ext cx="9144000" cy="1655762"/>
          </a:xfrm>
        </p:spPr>
        <p:txBody>
          <a:bodyPr/>
          <a:lstStyle/>
          <a:p>
            <a:r>
              <a:rPr lang="en-CA" dirty="0"/>
              <a:t>Carleton University</a:t>
            </a:r>
          </a:p>
        </p:txBody>
      </p:sp>
      <p:sp>
        <p:nvSpPr>
          <p:cNvPr id="2" name="TextBox 1">
            <a:extLst>
              <a:ext uri="{FF2B5EF4-FFF2-40B4-BE49-F238E27FC236}">
                <a16:creationId xmlns:a16="http://schemas.microsoft.com/office/drawing/2014/main" id="{63E49279-7E06-4D21-99C9-A40361F6B113}"/>
              </a:ext>
            </a:extLst>
          </p:cNvPr>
          <p:cNvSpPr txBox="1"/>
          <p:nvPr/>
        </p:nvSpPr>
        <p:spPr>
          <a:xfrm>
            <a:off x="1234415" y="4987637"/>
            <a:ext cx="9856519" cy="923330"/>
          </a:xfrm>
          <a:prstGeom prst="rect">
            <a:avLst/>
          </a:prstGeom>
          <a:ln w="28575">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CA" dirty="0">
                <a:solidFill>
                  <a:srgbClr val="00B0F0"/>
                </a:solidFill>
              </a:rPr>
              <a:t>NOTE: Information used to create these slides can be found at: https://carleton.ca/indigenous/policies-procedures/algonquin-territory-acknowledgment/ </a:t>
            </a:r>
          </a:p>
          <a:p>
            <a:endParaRPr lang="en-CA" dirty="0"/>
          </a:p>
        </p:txBody>
      </p:sp>
    </p:spTree>
    <p:extLst>
      <p:ext uri="{BB962C8B-B14F-4D97-AF65-F5344CB8AC3E}">
        <p14:creationId xmlns:p14="http://schemas.microsoft.com/office/powerpoint/2010/main" val="3692252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AB9B2-3AF3-4509-ACA6-FD9F870B31CF}"/>
              </a:ext>
            </a:extLst>
          </p:cNvPr>
          <p:cNvSpPr>
            <a:spLocks noGrp="1"/>
          </p:cNvSpPr>
          <p:nvPr>
            <p:ph type="title"/>
          </p:nvPr>
        </p:nvSpPr>
        <p:spPr/>
        <p:txBody>
          <a:bodyPr>
            <a:normAutofit/>
          </a:bodyPr>
          <a:lstStyle/>
          <a:p>
            <a:r>
              <a:rPr lang="en-CA" dirty="0"/>
              <a:t>Land Acknowledgment </a:t>
            </a:r>
          </a:p>
        </p:txBody>
      </p:sp>
      <p:sp>
        <p:nvSpPr>
          <p:cNvPr id="6" name="Content Placeholder 5">
            <a:extLst>
              <a:ext uri="{FF2B5EF4-FFF2-40B4-BE49-F238E27FC236}">
                <a16:creationId xmlns:a16="http://schemas.microsoft.com/office/drawing/2014/main" id="{A437F435-E4E4-4A30-932B-9002D77DBF5C}"/>
              </a:ext>
            </a:extLst>
          </p:cNvPr>
          <p:cNvSpPr>
            <a:spLocks noGrp="1"/>
          </p:cNvSpPr>
          <p:nvPr>
            <p:ph sz="half" idx="1"/>
          </p:nvPr>
        </p:nvSpPr>
        <p:spPr/>
        <p:txBody>
          <a:bodyPr anchor="ctr"/>
          <a:lstStyle/>
          <a:p>
            <a:pPr marL="0" indent="0">
              <a:buNone/>
            </a:pPr>
            <a:r>
              <a:rPr lang="en-CA" dirty="0"/>
              <a:t>We acknowledge that the land on which we gather is the traditional and unceded territory of the Algonquin nation.</a:t>
            </a:r>
          </a:p>
        </p:txBody>
      </p:sp>
      <p:sp>
        <p:nvSpPr>
          <p:cNvPr id="7" name="Content Placeholder 6">
            <a:extLst>
              <a:ext uri="{FF2B5EF4-FFF2-40B4-BE49-F238E27FC236}">
                <a16:creationId xmlns:a16="http://schemas.microsoft.com/office/drawing/2014/main" id="{F253FE60-5BEB-4B34-9FAE-E8B4ABF9CFE5}"/>
              </a:ext>
            </a:extLst>
          </p:cNvPr>
          <p:cNvSpPr>
            <a:spLocks noGrp="1"/>
          </p:cNvSpPr>
          <p:nvPr>
            <p:ph sz="half" idx="2"/>
          </p:nvPr>
        </p:nvSpPr>
        <p:spPr/>
        <p:txBody>
          <a:bodyPr>
            <a:normAutofit/>
          </a:bodyPr>
          <a:lstStyle/>
          <a:p>
            <a:r>
              <a:rPr lang="en-CA" sz="2000" dirty="0"/>
              <a:t>Disturbing trend in academia &amp; politics to soothe racial guilt</a:t>
            </a:r>
          </a:p>
          <a:p>
            <a:r>
              <a:rPr lang="en-CA" sz="2000" dirty="0"/>
              <a:t>Need to understand meaning!</a:t>
            </a:r>
          </a:p>
          <a:p>
            <a:endParaRPr lang="en-CA" sz="2000" dirty="0"/>
          </a:p>
          <a:p>
            <a:r>
              <a:rPr lang="en-CA" sz="2000" b="1" dirty="0"/>
              <a:t>Unceded:</a:t>
            </a:r>
            <a:r>
              <a:rPr lang="en-CA" sz="2000" dirty="0"/>
              <a:t> Territory was never relinquished or surrendered</a:t>
            </a:r>
          </a:p>
          <a:p>
            <a:r>
              <a:rPr lang="en-CA" sz="2000" dirty="0"/>
              <a:t>Land stolen by settlers sanctioned by colonial system</a:t>
            </a:r>
          </a:p>
          <a:p>
            <a:r>
              <a:rPr lang="en-CA" sz="2000" dirty="0"/>
              <a:t>Acknowledgment allows us to honour the people, treaty agreements, &amp; unceded territory on which we gather to learn &amp; teach at Carleton</a:t>
            </a:r>
          </a:p>
        </p:txBody>
      </p:sp>
    </p:spTree>
    <p:extLst>
      <p:ext uri="{BB962C8B-B14F-4D97-AF65-F5344CB8AC3E}">
        <p14:creationId xmlns:p14="http://schemas.microsoft.com/office/powerpoint/2010/main" val="2852341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455CD4-D101-4633-8CEB-31BE43BA9D3A}"/>
              </a:ext>
            </a:extLst>
          </p:cNvPr>
          <p:cNvSpPr>
            <a:spLocks noGrp="1"/>
          </p:cNvSpPr>
          <p:nvPr>
            <p:ph type="title"/>
          </p:nvPr>
        </p:nvSpPr>
        <p:spPr/>
        <p:txBody>
          <a:bodyPr/>
          <a:lstStyle/>
          <a:p>
            <a:r>
              <a:rPr lang="en-CA" dirty="0"/>
              <a:t>Land Acknowledgment</a:t>
            </a:r>
          </a:p>
        </p:txBody>
      </p:sp>
      <p:sp>
        <p:nvSpPr>
          <p:cNvPr id="6" name="Content Placeholder 5">
            <a:extLst>
              <a:ext uri="{FF2B5EF4-FFF2-40B4-BE49-F238E27FC236}">
                <a16:creationId xmlns:a16="http://schemas.microsoft.com/office/drawing/2014/main" id="{9B94AFF4-E041-4D4A-9125-D80ECC864AF0}"/>
              </a:ext>
            </a:extLst>
          </p:cNvPr>
          <p:cNvSpPr>
            <a:spLocks noGrp="1"/>
          </p:cNvSpPr>
          <p:nvPr>
            <p:ph idx="1"/>
          </p:nvPr>
        </p:nvSpPr>
        <p:spPr/>
        <p:txBody>
          <a:bodyPr anchor="ctr"/>
          <a:lstStyle/>
          <a:p>
            <a:r>
              <a:rPr lang="en-CA" dirty="0"/>
              <a:t>We are uninvited guests on this land, so consider asking yourself: “What can I do to be a good guest?”</a:t>
            </a:r>
          </a:p>
          <a:p>
            <a:r>
              <a:rPr lang="en-CA" dirty="0"/>
              <a:t>In the Indigenous world view, all life is sustained by the  land, the water, &amp; the environment; the rampant exploitation of the land cannot continue.</a:t>
            </a:r>
          </a:p>
          <a:p>
            <a:r>
              <a:rPr lang="en-CA" dirty="0"/>
              <a:t>YOU are the future agents of change. Create positive change by paying respect to the Indigenous people and by embracing Indigenous values.</a:t>
            </a:r>
          </a:p>
        </p:txBody>
      </p:sp>
    </p:spTree>
    <p:extLst>
      <p:ext uri="{BB962C8B-B14F-4D97-AF65-F5344CB8AC3E}">
        <p14:creationId xmlns:p14="http://schemas.microsoft.com/office/powerpoint/2010/main" val="2181474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E5BDC26-77A0-4BB3-BACA-53A20362C796}"/>
              </a:ext>
            </a:extLst>
          </p:cNvPr>
          <p:cNvCxnSpPr>
            <a:cxnSpLocks/>
          </p:cNvCxnSpPr>
          <p:nvPr/>
        </p:nvCxnSpPr>
        <p:spPr>
          <a:xfrm>
            <a:off x="0" y="1028330"/>
            <a:ext cx="4583875"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C3364F0-9F4C-4205-AAF8-2009058FAEF0}"/>
              </a:ext>
            </a:extLst>
          </p:cNvPr>
          <p:cNvSpPr>
            <a:spLocks noGrp="1"/>
          </p:cNvSpPr>
          <p:nvPr>
            <p:ph type="title"/>
          </p:nvPr>
        </p:nvSpPr>
        <p:spPr>
          <a:xfrm>
            <a:off x="-3323363" y="54365"/>
            <a:ext cx="10906008" cy="1115415"/>
          </a:xfrm>
        </p:spPr>
        <p:txBody>
          <a:bodyPr vert="horz" lIns="91440" tIns="45720" rIns="91440" bIns="45720" rtlCol="0" anchor="b">
            <a:normAutofit/>
          </a:bodyPr>
          <a:lstStyle/>
          <a:p>
            <a:pPr algn="ctr"/>
            <a:r>
              <a:rPr lang="en-US" sz="5400" dirty="0"/>
              <a:t>Sample Slides</a:t>
            </a:r>
          </a:p>
        </p:txBody>
      </p:sp>
      <p:sp>
        <p:nvSpPr>
          <p:cNvPr id="6" name="Callout: Line 5">
            <a:extLst>
              <a:ext uri="{FF2B5EF4-FFF2-40B4-BE49-F238E27FC236}">
                <a16:creationId xmlns:a16="http://schemas.microsoft.com/office/drawing/2014/main" id="{9DA866B8-E4EC-4E7D-9F61-342AC3D56AFE}"/>
              </a:ext>
            </a:extLst>
          </p:cNvPr>
          <p:cNvSpPr/>
          <p:nvPr/>
        </p:nvSpPr>
        <p:spPr>
          <a:xfrm>
            <a:off x="642995" y="3743008"/>
            <a:ext cx="10926445" cy="2657792"/>
          </a:xfrm>
          <a:prstGeom prst="borderCallout1">
            <a:avLst>
              <a:gd name="adj1" fmla="val -946"/>
              <a:gd name="adj2" fmla="val 2338"/>
              <a:gd name="adj3" fmla="val -38886"/>
              <a:gd name="adj4" fmla="val 8429"/>
            </a:avLst>
          </a:prstGeom>
          <a:noFill/>
          <a:ln w="28575" cap="flat" cmpd="sng" algn="ctr">
            <a:solidFill>
              <a:srgbClr val="00B0F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r>
              <a:rPr lang="en-CA" dirty="0">
                <a:solidFill>
                  <a:srgbClr val="00B0F0"/>
                </a:solidFill>
              </a:rPr>
              <a:t>Can feature local or Canadian Indigenous art here.</a:t>
            </a:r>
          </a:p>
          <a:p>
            <a:r>
              <a:rPr lang="en-CA" dirty="0">
                <a:solidFill>
                  <a:srgbClr val="00B0F0"/>
                </a:solidFill>
              </a:rPr>
              <a:t>Can also include an extra slide and use opportunity to provide a fact about the artist and/or mention the artist’s message (found easily on most artists’ websites) – Example used here:</a:t>
            </a:r>
          </a:p>
          <a:p>
            <a:r>
              <a:rPr lang="en-CA" dirty="0">
                <a:solidFill>
                  <a:srgbClr val="00B0F0"/>
                </a:solidFill>
              </a:rPr>
              <a:t>Art by William </a:t>
            </a:r>
            <a:r>
              <a:rPr lang="en-CA" dirty="0" err="1">
                <a:solidFill>
                  <a:srgbClr val="00B0F0"/>
                </a:solidFill>
              </a:rPr>
              <a:t>Monague</a:t>
            </a:r>
            <a:r>
              <a:rPr lang="en-CA" dirty="0">
                <a:solidFill>
                  <a:srgbClr val="00B0F0"/>
                </a:solidFill>
              </a:rPr>
              <a:t> (URL: https://www.williammonaguenativeart.com/) </a:t>
            </a:r>
          </a:p>
          <a:p>
            <a:r>
              <a:rPr lang="en-US" dirty="0">
                <a:solidFill>
                  <a:srgbClr val="00B0F0"/>
                </a:solidFill>
              </a:rPr>
              <a:t>Their message for this piece of art: “TRANQUILITY - the healing after the tragic twin towers in New York tragedy, forget-me-nots remind us not to forget what happened that tragic day. The turtles represent healing and reconstruction of Mother Earth. The Eagle represents the Ojibway belief of the messenger answering our prayers; giving us the gift of strength and protection”. </a:t>
            </a:r>
            <a:endParaRPr lang="en-CA" dirty="0">
              <a:solidFill>
                <a:srgbClr val="00B0F0"/>
              </a:solidFill>
            </a:endParaRPr>
          </a:p>
        </p:txBody>
      </p:sp>
      <p:pic>
        <p:nvPicPr>
          <p:cNvPr id="8" name="Picture 7" descr="Text&#10;&#10;Description automatically generated">
            <a:extLst>
              <a:ext uri="{FF2B5EF4-FFF2-40B4-BE49-F238E27FC236}">
                <a16:creationId xmlns:a16="http://schemas.microsoft.com/office/drawing/2014/main" id="{BDC0AEC1-19F4-4788-96AF-5D60ED75E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9040" y="1370713"/>
            <a:ext cx="3520401" cy="1980226"/>
          </a:xfrm>
          <a:prstGeom prst="rect">
            <a:avLst/>
          </a:prstGeom>
        </p:spPr>
      </p:pic>
      <p:pic>
        <p:nvPicPr>
          <p:cNvPr id="10" name="Picture 9">
            <a:extLst>
              <a:ext uri="{FF2B5EF4-FFF2-40B4-BE49-F238E27FC236}">
                <a16:creationId xmlns:a16="http://schemas.microsoft.com/office/drawing/2014/main" id="{3AD8CD21-D5C2-42B2-A060-CB23CC13A9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31446" y="1365815"/>
            <a:ext cx="3529108" cy="1985123"/>
          </a:xfrm>
          <a:prstGeom prst="rect">
            <a:avLst/>
          </a:prstGeom>
        </p:spPr>
      </p:pic>
      <p:pic>
        <p:nvPicPr>
          <p:cNvPr id="12" name="Picture 11">
            <a:extLst>
              <a:ext uri="{FF2B5EF4-FFF2-40B4-BE49-F238E27FC236}">
                <a16:creationId xmlns:a16="http://schemas.microsoft.com/office/drawing/2014/main" id="{760FD6D2-B4F9-473C-9C6D-F1AE97631E0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61337" y="1370713"/>
            <a:ext cx="3529108" cy="1985123"/>
          </a:xfrm>
          <a:prstGeom prst="rect">
            <a:avLst/>
          </a:prstGeom>
        </p:spPr>
      </p:pic>
    </p:spTree>
    <p:extLst>
      <p:ext uri="{BB962C8B-B14F-4D97-AF65-F5344CB8AC3E}">
        <p14:creationId xmlns:p14="http://schemas.microsoft.com/office/powerpoint/2010/main" val="2346778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2E9C3EB5AC1DB4CA569B629C31320C3" ma:contentTypeVersion="9" ma:contentTypeDescription="Create a new document." ma:contentTypeScope="" ma:versionID="3079a790db95490dacf424c5bae62268">
  <xsd:schema xmlns:xsd="http://www.w3.org/2001/XMLSchema" xmlns:xs="http://www.w3.org/2001/XMLSchema" xmlns:p="http://schemas.microsoft.com/office/2006/metadata/properties" xmlns:ns2="08924deb-4288-481d-af1a-b8d05abd1b52" targetNamespace="http://schemas.microsoft.com/office/2006/metadata/properties" ma:root="true" ma:fieldsID="70171573e0af420db673454e9c5c7c32" ns2:_="">
    <xsd:import namespace="08924deb-4288-481d-af1a-b8d05abd1b5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924deb-4288-481d-af1a-b8d05abd1b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79AFF0D-BC26-494B-A16F-14BACCA499AE}"/>
</file>

<file path=customXml/itemProps2.xml><?xml version="1.0" encoding="utf-8"?>
<ds:datastoreItem xmlns:ds="http://schemas.openxmlformats.org/officeDocument/2006/customXml" ds:itemID="{B225204C-6E19-4FB5-95C3-7CC5B1E4B93A}"/>
</file>

<file path=customXml/itemProps3.xml><?xml version="1.0" encoding="utf-8"?>
<ds:datastoreItem xmlns:ds="http://schemas.openxmlformats.org/officeDocument/2006/customXml" ds:itemID="{9961FFDE-2468-426E-9062-D2387E962109}"/>
</file>

<file path=docProps/app.xml><?xml version="1.0" encoding="utf-8"?>
<Properties xmlns="http://schemas.openxmlformats.org/officeDocument/2006/extended-properties" xmlns:vt="http://schemas.openxmlformats.org/officeDocument/2006/docPropsVTypes">
  <TotalTime>100</TotalTime>
  <Words>319</Words>
  <Application>Microsoft Office PowerPoint</Application>
  <PresentationFormat>Widescreen</PresentationFormat>
  <Paragraphs>23</Paragraphs>
  <Slides>4</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vt:i4>
      </vt:variant>
    </vt:vector>
  </HeadingPairs>
  <TitlesOfParts>
    <vt:vector size="8" baseType="lpstr">
      <vt:lpstr>Arial</vt:lpstr>
      <vt:lpstr>Calibri</vt:lpstr>
      <vt:lpstr>Calibri Light</vt:lpstr>
      <vt:lpstr>Office Theme</vt:lpstr>
      <vt:lpstr>Land Acknowledgment</vt:lpstr>
      <vt:lpstr>Land Acknowledgment </vt:lpstr>
      <vt:lpstr>Land Acknowledgment</vt:lpstr>
      <vt:lpstr>Sample Slides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Land Acknowledgment</dc:title>
  <dc:creator>Candice Harris</dc:creator>
  <cp:lastModifiedBy>Candice Harris</cp:lastModifiedBy>
  <cp:revision>14</cp:revision>
  <dcterms:created xsi:type="dcterms:W3CDTF">2021-06-02T16:33:37Z</dcterms:created>
  <dcterms:modified xsi:type="dcterms:W3CDTF">2021-07-22T14:37:59Z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0x01010002E9C3EB5AC1DB4CA569B629C31320C3</vt:lpwstr>
  </property>
</Properties>
</file>